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  <p:embeddedFont>
      <p:font typeface="La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24f2afd3b3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24f2afd3b3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24f2afd3b3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24f2afd3b3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24f2afd3b3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24f2afd3b3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24f2afd3b3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24f2afd3b3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pdf.guidestar.org/PDF_Images/2018/530/227/2018-530227073-17030281-9O.pdf?_gl=1*xhjmpl*_ga*MTM3NzI4NTU5MS4xNjUwMzMwMDMx*_ga_5W8PXYYGBX*MTY1MDMzMDAzMC4xLjEuMTY1MDMzMDQ0NC40Mg..&amp;_ga=2.235866753.1268991213.1650330031-1377285591.1650330031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store.mintel.com/report/car-purchasing-process-incl-impact-of-covid-19-us-july-2020?_ga=2.233988958.1567893018.1650322974-1248042820.1650322974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my-ibisworld-com.www2.lib.ku.edu/download/us/en/industry/913/1/0/pdf" TargetMode="External"/><Relationship Id="rId4" Type="http://schemas.openxmlformats.org/officeDocument/2006/relationships/hyperlink" Target="https://my-ibisworld-com.www2.lib.ku.edu/download/us/en/industry/913/1/0/pd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my-ibisworld-com.www2.lib.ku.edu/download/us/en/industry/1004/1/0/pdf" TargetMode="External"/><Relationship Id="rId4" Type="http://schemas.openxmlformats.org/officeDocument/2006/relationships/hyperlink" Target="https://my-ibisworld-com.www2.lib.ku.edu/download/us/en/industry/1004/1/0/pdf" TargetMode="External"/><Relationship Id="rId5" Type="http://schemas.openxmlformats.org/officeDocument/2006/relationships/hyperlink" Target="https://my-ibisworld-com.www2.lib.ku.edu/download/us/en/industry/1004/1/0/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idx="1" type="subTitle"/>
          </p:nvPr>
        </p:nvSpPr>
        <p:spPr>
          <a:xfrm>
            <a:off x="3708750" y="1334825"/>
            <a:ext cx="4576200" cy="21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brand is Infiniti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industry that the brand is in is automotive 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/>
              <a:t>Its major players are Ford, Toyota, Chrysler, and Honda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One of the trade industries that belong to the auto industry is the</a:t>
            </a:r>
            <a:r>
              <a:rPr lang="en" u="sng">
                <a:solidFill>
                  <a:schemeClr val="hlink"/>
                </a:solidFill>
                <a:hlinkClick r:id="rId3"/>
              </a:rPr>
              <a:t> National Independent Automobile Dealers Assn</a:t>
            </a:r>
            <a:endParaRPr/>
          </a:p>
        </p:txBody>
      </p:sp>
      <p:sp>
        <p:nvSpPr>
          <p:cNvPr id="135" name="Google Shape;135;p13"/>
          <p:cNvSpPr txBox="1"/>
          <p:nvPr>
            <p:ph type="ctrTitle"/>
          </p:nvPr>
        </p:nvSpPr>
        <p:spPr>
          <a:xfrm>
            <a:off x="3537150" y="319925"/>
            <a:ext cx="5017500" cy="10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/>
              <a:t>Industry and consumer trends: Nick Beckman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idx="1" type="body"/>
          </p:nvPr>
        </p:nvSpPr>
        <p:spPr>
          <a:xfrm>
            <a:off x="1297500" y="12100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Switching to primarily online sales during covid has seemed to be very beneficial for the brand as a whole and has been able to catch the eyes of the general public and the media</a:t>
            </a:r>
            <a:br>
              <a:rPr lang="en" sz="1600"/>
            </a:b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Covid has seemed to take a major hit on the entire industry, but has since started to bounce back as of the 2021 industry reports</a:t>
            </a:r>
            <a:br>
              <a:rPr lang="en" sz="1600"/>
            </a:b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The used car industry seems to be much more prevalent in the US since it focuses more on the lower-middle class and even though new car dealerships can sell used cars they don’t have as easy financing options as other places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41" name="Google Shape;141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</a:t>
            </a:r>
            <a:r>
              <a:rPr lang="en"/>
              <a:t>insights</a:t>
            </a:r>
            <a:r>
              <a:rPr lang="en"/>
              <a:t> about the automotive industry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 1: Online sales</a:t>
            </a:r>
            <a:endParaRPr/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In a report done by Mintel, </a:t>
            </a:r>
            <a:r>
              <a:rPr lang="en" sz="1500"/>
              <a:t>Infiniti was one of the first to the market during covid by bringing their new car sales completely online which gave ease of access to each customer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This is listed in a subsection of the report titled “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Infiniti sets the standard for digitized car purchasing process</a:t>
            </a:r>
            <a:r>
              <a:rPr lang="en" sz="1500"/>
              <a:t>”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This has set an industry standard to make ease of car sales online more available to the general public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Other big name brands have since hopped on the trend and were listed specifically in research as doing so</a:t>
            </a:r>
            <a:endParaRPr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industry is down a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major percentage of sales</a:t>
            </a:r>
            <a:r>
              <a:rPr lang="en" sz="1400"/>
              <a:t> going between 2020 and 2021</a:t>
            </a:r>
            <a:endParaRPr sz="14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21.4% in 2020 due to declines in customer and business confidence levels according to a report done by IBISWorld</a:t>
            </a:r>
            <a:endParaRPr sz="12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pandemic had temporarily closed all dealerships and manufacturing establishments but has since opened all back up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R</a:t>
            </a:r>
            <a:r>
              <a:rPr lang="en" sz="1400"/>
              <a:t>evenue for used car dealerships have </a:t>
            </a:r>
            <a:r>
              <a:rPr lang="en" sz="1400" u="sng">
                <a:solidFill>
                  <a:schemeClr val="hlink"/>
                </a:solidFill>
                <a:hlinkClick r:id="rId4"/>
              </a:rPr>
              <a:t>increased</a:t>
            </a:r>
            <a:r>
              <a:rPr lang="en" sz="1400"/>
              <a:t> due to government aid and cost-sensitive alternatives</a:t>
            </a:r>
            <a:endParaRPr sz="14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53" name="Google Shape;153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 2: Impact of Covid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 3: Used car industry </a:t>
            </a:r>
            <a:endParaRPr/>
          </a:p>
        </p:txBody>
      </p:sp>
      <p:sp>
        <p:nvSpPr>
          <p:cNvPr id="159" name="Google Shape;159;p1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As noted in a report done by IBISWorld,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t</a:t>
            </a:r>
            <a:r>
              <a:rPr lang="en" sz="1500" u="sng">
                <a:solidFill>
                  <a:schemeClr val="hlink"/>
                </a:solidFill>
                <a:hlinkClick r:id="rId4"/>
              </a:rPr>
              <a:t>he used car industry</a:t>
            </a:r>
            <a:r>
              <a:rPr lang="en" sz="1500"/>
              <a:t> has attracted more consumers in the US than the new car industry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Only major player in 2020 was CarMax, with </a:t>
            </a:r>
            <a:r>
              <a:rPr lang="en" sz="1500" u="sng">
                <a:solidFill>
                  <a:schemeClr val="hlink"/>
                </a:solidFill>
                <a:hlinkClick r:id="rId5"/>
              </a:rPr>
              <a:t>14.4%</a:t>
            </a:r>
            <a:r>
              <a:rPr lang="en" sz="1500"/>
              <a:t> of the revenue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Customers with low to average credit prefer the used car industry for its easier options for financing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The industry is expected to maintain steady growth </a:t>
            </a:r>
            <a:endParaRPr sz="15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Projection only reaches 2026</a:t>
            </a:r>
            <a:endParaRPr sz="1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